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3"/>
  </p:notesMasterIdLst>
  <p:sldIdLst>
    <p:sldId id="2030" r:id="rId2"/>
    <p:sldId id="2015" r:id="rId3"/>
    <p:sldId id="2006" r:id="rId4"/>
    <p:sldId id="2007" r:id="rId5"/>
    <p:sldId id="2031" r:id="rId6"/>
    <p:sldId id="2032" r:id="rId7"/>
    <p:sldId id="2008" r:id="rId8"/>
    <p:sldId id="2009" r:id="rId9"/>
    <p:sldId id="2020" r:id="rId10"/>
    <p:sldId id="2033" r:id="rId11"/>
    <p:sldId id="2026" r:id="rId12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>
    <p:extLst/>
  </p:cmAuthor>
  <p:cmAuthor id="2" name="Microsoft Office User" initials="Office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4" autoAdjust="0"/>
    <p:restoredTop sz="96202" autoAdjust="0"/>
  </p:normalViewPr>
  <p:slideViewPr>
    <p:cSldViewPr snapToGrid="0" snapToObjects="1">
      <p:cViewPr varScale="1">
        <p:scale>
          <a:sx n="94" d="100"/>
          <a:sy n="94" d="100"/>
        </p:scale>
        <p:origin x="978" y="6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2/21/2019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267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9137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592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4328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0304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56" r:id="rId4"/>
    <p:sldLayoutId id="2147483953" r:id="rId5"/>
    <p:sldLayoutId id="2147483959" r:id="rId6"/>
    <p:sldLayoutId id="2147483960" r:id="rId7"/>
    <p:sldLayoutId id="2147483958" r:id="rId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Rectangle 1879"/>
          <p:cNvSpPr/>
          <p:nvPr/>
        </p:nvSpPr>
        <p:spPr>
          <a:xfrm>
            <a:off x="3516231" y="4708465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604111" y="4718233"/>
            <a:ext cx="19357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1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Project Game – TEAM 2</a:t>
            </a:r>
            <a:endParaRPr lang="en-US" sz="1200" spc="1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50" y="0"/>
            <a:ext cx="58293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21878" y="2256223"/>
            <a:ext cx="21040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Watch </a:t>
            </a:r>
            <a:r>
              <a:rPr lang="en-US" sz="1600" dirty="0" smtClean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advertisements.</a:t>
            </a: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Shape 2540"/>
          <p:cNvSpPr/>
          <p:nvPr/>
        </p:nvSpPr>
        <p:spPr>
          <a:xfrm>
            <a:off x="5092363" y="2326507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21878" y="2615850"/>
            <a:ext cx="12715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Special skins.</a:t>
            </a: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92363" y="2686134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19857" y="2154185"/>
            <a:ext cx="328904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spc="113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TAKE MONEY</a:t>
            </a:r>
            <a:endParaRPr lang="en-US" sz="3500" b="1" spc="113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1907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91580" y="1962263"/>
            <a:ext cx="2776017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Any questions?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62843" y="1160782"/>
            <a:ext cx="24192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A9B7B10C-F3F6-3C40-9A01-BC1557556AC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594565">
            <a:off x="484559" y="1132623"/>
            <a:ext cx="1872346" cy="187234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A9EE10A-9D51-E543-9DD8-C873349B2AD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3638640" y="1086280"/>
            <a:ext cx="2002454" cy="196240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74A2893-F82F-7F40-B5A4-E29D836C2DC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875006">
            <a:off x="6537223" y="1000637"/>
            <a:ext cx="2061109" cy="203960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29344" y="1837962"/>
            <a:ext cx="978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IDEA</a:t>
            </a:r>
            <a:endParaRPr lang="en-US" sz="2400" b="1" spc="113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3223EF-3C28-CD44-8631-B0D3A78B67DB}"/>
              </a:ext>
            </a:extLst>
          </p:cNvPr>
          <p:cNvSpPr txBox="1"/>
          <p:nvPr/>
        </p:nvSpPr>
        <p:spPr>
          <a:xfrm>
            <a:off x="3263599" y="289248"/>
            <a:ext cx="2794548" cy="65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 smtClean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CATEGORY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9B7B10C-F3F6-3C40-9A01-BC1557556AC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594565">
            <a:off x="2210982" y="3112040"/>
            <a:ext cx="1872346" cy="18723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A9EE10A-9D51-E543-9DD8-C873349B2AD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5272833" y="3124245"/>
            <a:ext cx="2002454" cy="196240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979559" y="1836650"/>
            <a:ext cx="1299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STORY</a:t>
            </a:r>
            <a:endParaRPr lang="en-US" sz="2400" b="1" spc="113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514450" y="3689949"/>
            <a:ext cx="12654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GAME </a:t>
            </a:r>
            <a:br>
              <a:rPr lang="en-US" sz="2400" b="1" spc="113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</a:br>
            <a:r>
              <a:rPr lang="en-US" sz="2400" b="1" spc="113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PLAY</a:t>
            </a:r>
            <a:endParaRPr lang="en-US" sz="2400" b="1" spc="113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622389" y="1789605"/>
            <a:ext cx="18907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FUNCTION</a:t>
            </a:r>
            <a:endParaRPr lang="en-US" sz="2400" b="1" spc="113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601305" y="3720608"/>
            <a:ext cx="13856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TAKE</a:t>
            </a:r>
            <a:br>
              <a:rPr lang="en-US" sz="2400" b="1" spc="113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</a:br>
            <a:r>
              <a:rPr lang="en-US" sz="2400" b="1" spc="113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MONEY</a:t>
            </a:r>
            <a:endParaRPr lang="en-US" sz="2400" b="1" spc="113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932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505322" y="1528980"/>
            <a:ext cx="713657" cy="16312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000" b="1" dirty="0">
                <a:solidFill>
                  <a:schemeClr val="bg1"/>
                </a:solidFill>
                <a:latin typeface="Montserrat Bold"/>
                <a:ea typeface="Nunito Black" charset="0"/>
                <a:cs typeface="Nunito Black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5741749" y="2067974"/>
            <a:ext cx="17700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spc="225" dirty="0" smtClean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IDEA</a:t>
            </a:r>
            <a:endParaRPr lang="en-US" sz="4800" b="1" spc="225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A96CC98-C392-9244-8E90-3070F7E088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10367" y="995408"/>
            <a:ext cx="6123266" cy="268207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828800" y="1773476"/>
            <a:ext cx="5486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Montserrat Bold"/>
                <a:ea typeface="Nunito Bold" charset="0"/>
                <a:cs typeface="Nunito Bold" charset="0"/>
              </a:rPr>
              <a:t>Had </a:t>
            </a:r>
            <a:r>
              <a:rPr lang="en-US" sz="22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Montserrat Bold"/>
                <a:ea typeface="Nunito Bold" charset="0"/>
                <a:cs typeface="Nunito Bold" charset="0"/>
              </a:rPr>
              <a:t>inspiration </a:t>
            </a:r>
            <a:r>
              <a:rPr lang="en-US" sz="2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Montserrat Bold"/>
                <a:ea typeface="Nunito Bold" charset="0"/>
                <a:cs typeface="Nunito Bold" charset="0"/>
              </a:rPr>
              <a:t>from</a:t>
            </a:r>
            <a:r>
              <a:rPr lang="en-US" sz="2200" b="1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/>
            </a:r>
            <a:br>
              <a:rPr lang="en-US" sz="2200" b="1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</a:br>
            <a:r>
              <a:rPr lang="en-US" sz="2200" b="1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 Bubble games.</a:t>
            </a:r>
          </a:p>
          <a:p>
            <a:pPr algn="ctr"/>
            <a:r>
              <a:rPr lang="en-US" sz="2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Montserrat Bold"/>
                <a:ea typeface="Nunito Bold" charset="0"/>
                <a:cs typeface="Nunito Bold" charset="0"/>
              </a:rPr>
              <a:t>Combined with</a:t>
            </a:r>
          </a:p>
          <a:p>
            <a:pPr algn="ctr"/>
            <a:r>
              <a:rPr lang="en-US" sz="2200" b="1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Defense games.</a:t>
            </a:r>
            <a:endParaRPr lang="en-US" sz="2200" b="1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8295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2" y="591968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413149" y="1528980"/>
            <a:ext cx="89800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000" b="1" dirty="0" smtClean="0">
                <a:solidFill>
                  <a:schemeClr val="bg1"/>
                </a:solidFill>
                <a:latin typeface="Montserrat Bold"/>
                <a:ea typeface="Nunito Black" charset="0"/>
                <a:cs typeface="Nunito Black" charset="0"/>
              </a:rPr>
              <a:t>2</a:t>
            </a:r>
            <a:endParaRPr lang="en-US" sz="10000" b="1" dirty="0">
              <a:solidFill>
                <a:schemeClr val="bg1"/>
              </a:solidFill>
              <a:latin typeface="Montserrat Bold"/>
              <a:ea typeface="Nunito Black" charset="0"/>
              <a:cs typeface="Nunito Black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5623521" y="2067974"/>
            <a:ext cx="24157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spc="225" dirty="0" smtClean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STORY</a:t>
            </a:r>
            <a:endParaRPr lang="en-US" sz="4800" b="1" spc="225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41586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54" y="394335"/>
            <a:ext cx="7743825" cy="434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7642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421878" y="2355216"/>
            <a:ext cx="2263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Gets stars to open levels.</a:t>
            </a: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9" name="Shape 2540"/>
          <p:cNvSpPr/>
          <p:nvPr/>
        </p:nvSpPr>
        <p:spPr>
          <a:xfrm>
            <a:off x="5092363" y="2425500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421878" y="1635962"/>
            <a:ext cx="21040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Watch </a:t>
            </a:r>
            <a:r>
              <a:rPr lang="en-US" sz="1600" dirty="0" smtClean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advertisements.</a:t>
            </a: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Shape 2540"/>
          <p:cNvSpPr/>
          <p:nvPr/>
        </p:nvSpPr>
        <p:spPr>
          <a:xfrm>
            <a:off x="5092363" y="1706246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21878" y="1995589"/>
            <a:ext cx="13000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Shoot sharks.</a:t>
            </a: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92363" y="2065873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55109" y="2164866"/>
            <a:ext cx="261853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spc="113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FUNCTION</a:t>
            </a:r>
            <a:endParaRPr lang="en-US" sz="3500" b="1" spc="113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421878" y="2714843"/>
            <a:ext cx="21210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Gets coins to buy skins.</a:t>
            </a: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7" name="Shape 2540"/>
          <p:cNvSpPr/>
          <p:nvPr/>
        </p:nvSpPr>
        <p:spPr>
          <a:xfrm>
            <a:off x="5092363" y="2785127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421878" y="3071493"/>
            <a:ext cx="34151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Buy skins </a:t>
            </a:r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(background, buttons, ships</a:t>
            </a:r>
            <a:r>
              <a:rPr lang="en-US" sz="1600" dirty="0" smtClean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).</a:t>
            </a: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9" name="Shape 2540"/>
          <p:cNvSpPr/>
          <p:nvPr/>
        </p:nvSpPr>
        <p:spPr>
          <a:xfrm>
            <a:off x="5092363" y="3141777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32D7E8-5A9C-7144-B139-AAF5EEC0AB6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1707025" y="-277027"/>
            <a:ext cx="5729950" cy="561535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107397" y="1984345"/>
            <a:ext cx="4949753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500" b="1" spc="113" dirty="0" smtClean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GAMEPLAY</a:t>
            </a:r>
            <a:endParaRPr lang="en-US" sz="6500" b="1" spc="113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29581</TotalTime>
  <Words>61</Words>
  <Application>Microsoft Office PowerPoint</Application>
  <PresentationFormat>On-screen Show (16:9)</PresentationFormat>
  <Paragraphs>27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</vt:lpstr>
      <vt:lpstr>Calibri</vt:lpstr>
      <vt:lpstr>Calibri Light</vt:lpstr>
      <vt:lpstr>Gill Sans</vt:lpstr>
      <vt:lpstr>Lato</vt:lpstr>
      <vt:lpstr>Lato Light</vt:lpstr>
      <vt:lpstr>Montserrat Bold</vt:lpstr>
      <vt:lpstr>Nunito Black</vt:lpstr>
      <vt:lpstr>Nunito Bold</vt:lpstr>
      <vt:lpstr>Roboto Regular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Designed by Slidesmash</dc:title>
  <dc:subject/>
  <dc:creator>Designed by Slidesmash</dc:creator>
  <cp:keywords/>
  <dc:description/>
  <cp:lastModifiedBy>Uyên Lưu Hương</cp:lastModifiedBy>
  <cp:revision>5950</cp:revision>
  <dcterms:created xsi:type="dcterms:W3CDTF">2014-11-12T21:47:38Z</dcterms:created>
  <dcterms:modified xsi:type="dcterms:W3CDTF">2019-02-21T01:33:30Z</dcterms:modified>
  <cp:category/>
</cp:coreProperties>
</file>

<file path=docProps/thumbnail.jpeg>
</file>